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335495-90D4-4508-8A45-970991A5DEF5}" v="16" dt="2020-06-22T20:27:37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or Laurindo" userId="a94e594d93adb463" providerId="LiveId" clId="{D0335495-90D4-4508-8A45-970991A5DEF5}"/>
    <pc:docChg chg="undo custSel modSld">
      <pc:chgData name="Vitor Laurindo" userId="a94e594d93adb463" providerId="LiveId" clId="{D0335495-90D4-4508-8A45-970991A5DEF5}" dt="2020-06-22T20:27:37.984" v="20" actId="14826"/>
      <pc:docMkLst>
        <pc:docMk/>
      </pc:docMkLst>
      <pc:sldChg chg="modSp mod">
        <pc:chgData name="Vitor Laurindo" userId="a94e594d93adb463" providerId="LiveId" clId="{D0335495-90D4-4508-8A45-970991A5DEF5}" dt="2020-06-22T20:26:05.681" v="6" actId="1076"/>
        <pc:sldMkLst>
          <pc:docMk/>
          <pc:sldMk cId="2057372712" sldId="257"/>
        </pc:sldMkLst>
        <pc:picChg chg="mod">
          <ac:chgData name="Vitor Laurindo" userId="a94e594d93adb463" providerId="LiveId" clId="{D0335495-90D4-4508-8A45-970991A5DEF5}" dt="2020-06-22T20:26:05.681" v="6" actId="1076"/>
          <ac:picMkLst>
            <pc:docMk/>
            <pc:sldMk cId="2057372712" sldId="257"/>
            <ac:picMk id="3" creationId="{D8DCA2F8-3CAA-4D5D-9AB9-4B8527CC6C28}"/>
          </ac:picMkLst>
        </pc:picChg>
      </pc:sldChg>
      <pc:sldChg chg="modSp">
        <pc:chgData name="Vitor Laurindo" userId="a94e594d93adb463" providerId="LiveId" clId="{D0335495-90D4-4508-8A45-970991A5DEF5}" dt="2020-06-22T20:26:11.114" v="7" actId="14826"/>
        <pc:sldMkLst>
          <pc:docMk/>
          <pc:sldMk cId="1089416905" sldId="258"/>
        </pc:sldMkLst>
        <pc:picChg chg="mod">
          <ac:chgData name="Vitor Laurindo" userId="a94e594d93adb463" providerId="LiveId" clId="{D0335495-90D4-4508-8A45-970991A5DEF5}" dt="2020-06-22T20:26:11.114" v="7" actId="14826"/>
          <ac:picMkLst>
            <pc:docMk/>
            <pc:sldMk cId="1089416905" sldId="258"/>
            <ac:picMk id="3" creationId="{290C228F-CE12-480D-86C0-6CD064674280}"/>
          </ac:picMkLst>
        </pc:picChg>
      </pc:sldChg>
      <pc:sldChg chg="modSp">
        <pc:chgData name="Vitor Laurindo" userId="a94e594d93adb463" providerId="LiveId" clId="{D0335495-90D4-4508-8A45-970991A5DEF5}" dt="2020-06-22T20:26:16.524" v="8" actId="14826"/>
        <pc:sldMkLst>
          <pc:docMk/>
          <pc:sldMk cId="211258603" sldId="259"/>
        </pc:sldMkLst>
        <pc:picChg chg="mod">
          <ac:chgData name="Vitor Laurindo" userId="a94e594d93adb463" providerId="LiveId" clId="{D0335495-90D4-4508-8A45-970991A5DEF5}" dt="2020-06-22T20:26:16.524" v="8" actId="14826"/>
          <ac:picMkLst>
            <pc:docMk/>
            <pc:sldMk cId="211258603" sldId="259"/>
            <ac:picMk id="3" creationId="{16EEE5E2-085C-4430-9FD8-CE0FC141FA53}"/>
          </ac:picMkLst>
        </pc:picChg>
      </pc:sldChg>
      <pc:sldChg chg="modSp">
        <pc:chgData name="Vitor Laurindo" userId="a94e594d93adb463" providerId="LiveId" clId="{D0335495-90D4-4508-8A45-970991A5DEF5}" dt="2020-06-22T20:26:20.963" v="9" actId="14826"/>
        <pc:sldMkLst>
          <pc:docMk/>
          <pc:sldMk cId="3075129926" sldId="260"/>
        </pc:sldMkLst>
        <pc:picChg chg="mod">
          <ac:chgData name="Vitor Laurindo" userId="a94e594d93adb463" providerId="LiveId" clId="{D0335495-90D4-4508-8A45-970991A5DEF5}" dt="2020-06-22T20:26:20.963" v="9" actId="14826"/>
          <ac:picMkLst>
            <pc:docMk/>
            <pc:sldMk cId="3075129926" sldId="260"/>
            <ac:picMk id="3" creationId="{C1CD1CDC-A96E-48E3-974B-3009BF44C232}"/>
          </ac:picMkLst>
        </pc:picChg>
      </pc:sldChg>
      <pc:sldChg chg="modSp">
        <pc:chgData name="Vitor Laurindo" userId="a94e594d93adb463" providerId="LiveId" clId="{D0335495-90D4-4508-8A45-970991A5DEF5}" dt="2020-06-22T20:26:27.035" v="10" actId="14826"/>
        <pc:sldMkLst>
          <pc:docMk/>
          <pc:sldMk cId="527821254" sldId="261"/>
        </pc:sldMkLst>
        <pc:picChg chg="mod">
          <ac:chgData name="Vitor Laurindo" userId="a94e594d93adb463" providerId="LiveId" clId="{D0335495-90D4-4508-8A45-970991A5DEF5}" dt="2020-06-22T20:26:27.035" v="10" actId="14826"/>
          <ac:picMkLst>
            <pc:docMk/>
            <pc:sldMk cId="527821254" sldId="261"/>
            <ac:picMk id="3" creationId="{7A55F362-C976-4339-BAC4-A4CC13236697}"/>
          </ac:picMkLst>
        </pc:picChg>
      </pc:sldChg>
      <pc:sldChg chg="addSp delSp modSp mod">
        <pc:chgData name="Vitor Laurindo" userId="a94e594d93adb463" providerId="LiveId" clId="{D0335495-90D4-4508-8A45-970991A5DEF5}" dt="2020-06-22T20:26:36.437" v="11" actId="14826"/>
        <pc:sldMkLst>
          <pc:docMk/>
          <pc:sldMk cId="731571094" sldId="262"/>
        </pc:sldMkLst>
        <pc:picChg chg="del">
          <ac:chgData name="Vitor Laurindo" userId="a94e594d93adb463" providerId="LiveId" clId="{D0335495-90D4-4508-8A45-970991A5DEF5}" dt="2020-06-19T14:54:24.045" v="0" actId="478"/>
          <ac:picMkLst>
            <pc:docMk/>
            <pc:sldMk cId="731571094" sldId="262"/>
            <ac:picMk id="3" creationId="{452ADF4A-5536-401A-8407-E469D33F48FF}"/>
          </ac:picMkLst>
        </pc:picChg>
        <pc:picChg chg="add mod">
          <ac:chgData name="Vitor Laurindo" userId="a94e594d93adb463" providerId="LiveId" clId="{D0335495-90D4-4508-8A45-970991A5DEF5}" dt="2020-06-22T20:26:36.437" v="11" actId="14826"/>
          <ac:picMkLst>
            <pc:docMk/>
            <pc:sldMk cId="731571094" sldId="262"/>
            <ac:picMk id="4" creationId="{2CD248C6-5D10-4DA4-83B2-A800A7EE8F3C}"/>
          </ac:picMkLst>
        </pc:picChg>
      </pc:sldChg>
      <pc:sldChg chg="modSp">
        <pc:chgData name="Vitor Laurindo" userId="a94e594d93adb463" providerId="LiveId" clId="{D0335495-90D4-4508-8A45-970991A5DEF5}" dt="2020-06-22T20:26:45.147" v="12" actId="14826"/>
        <pc:sldMkLst>
          <pc:docMk/>
          <pc:sldMk cId="2805070942" sldId="263"/>
        </pc:sldMkLst>
        <pc:picChg chg="mod">
          <ac:chgData name="Vitor Laurindo" userId="a94e594d93adb463" providerId="LiveId" clId="{D0335495-90D4-4508-8A45-970991A5DEF5}" dt="2020-06-22T20:26:45.147" v="12" actId="14826"/>
          <ac:picMkLst>
            <pc:docMk/>
            <pc:sldMk cId="2805070942" sldId="263"/>
            <ac:picMk id="3" creationId="{EC40BD0C-60C1-47F8-A875-BDBA7EC9CE25}"/>
          </ac:picMkLst>
        </pc:picChg>
      </pc:sldChg>
      <pc:sldChg chg="modSp">
        <pc:chgData name="Vitor Laurindo" userId="a94e594d93adb463" providerId="LiveId" clId="{D0335495-90D4-4508-8A45-970991A5DEF5}" dt="2020-06-22T20:26:51.468" v="13" actId="14826"/>
        <pc:sldMkLst>
          <pc:docMk/>
          <pc:sldMk cId="3653150404" sldId="264"/>
        </pc:sldMkLst>
        <pc:picChg chg="mod">
          <ac:chgData name="Vitor Laurindo" userId="a94e594d93adb463" providerId="LiveId" clId="{D0335495-90D4-4508-8A45-970991A5DEF5}" dt="2020-06-22T20:26:51.468" v="13" actId="14826"/>
          <ac:picMkLst>
            <pc:docMk/>
            <pc:sldMk cId="3653150404" sldId="264"/>
            <ac:picMk id="3" creationId="{84982B64-D958-4E55-838C-63488FFB7327}"/>
          </ac:picMkLst>
        </pc:picChg>
      </pc:sldChg>
      <pc:sldChg chg="modSp">
        <pc:chgData name="Vitor Laurindo" userId="a94e594d93adb463" providerId="LiveId" clId="{D0335495-90D4-4508-8A45-970991A5DEF5}" dt="2020-06-22T20:27:00.498" v="14" actId="14826"/>
        <pc:sldMkLst>
          <pc:docMk/>
          <pc:sldMk cId="650545799" sldId="265"/>
        </pc:sldMkLst>
        <pc:picChg chg="mod">
          <ac:chgData name="Vitor Laurindo" userId="a94e594d93adb463" providerId="LiveId" clId="{D0335495-90D4-4508-8A45-970991A5DEF5}" dt="2020-06-22T20:27:00.498" v="14" actId="14826"/>
          <ac:picMkLst>
            <pc:docMk/>
            <pc:sldMk cId="650545799" sldId="265"/>
            <ac:picMk id="3" creationId="{B7E535E8-B9A0-4E23-9C62-1DCA9ACE5CFB}"/>
          </ac:picMkLst>
        </pc:picChg>
      </pc:sldChg>
      <pc:sldChg chg="modSp">
        <pc:chgData name="Vitor Laurindo" userId="a94e594d93adb463" providerId="LiveId" clId="{D0335495-90D4-4508-8A45-970991A5DEF5}" dt="2020-06-22T20:27:07.266" v="15" actId="14826"/>
        <pc:sldMkLst>
          <pc:docMk/>
          <pc:sldMk cId="3391158527" sldId="266"/>
        </pc:sldMkLst>
        <pc:picChg chg="mod">
          <ac:chgData name="Vitor Laurindo" userId="a94e594d93adb463" providerId="LiveId" clId="{D0335495-90D4-4508-8A45-970991A5DEF5}" dt="2020-06-22T20:27:07.266" v="15" actId="14826"/>
          <ac:picMkLst>
            <pc:docMk/>
            <pc:sldMk cId="3391158527" sldId="266"/>
            <ac:picMk id="3" creationId="{0F5E8F2A-92EE-4F3D-B527-E3739CA9A0DB}"/>
          </ac:picMkLst>
        </pc:picChg>
      </pc:sldChg>
      <pc:sldChg chg="modSp">
        <pc:chgData name="Vitor Laurindo" userId="a94e594d93adb463" providerId="LiveId" clId="{D0335495-90D4-4508-8A45-970991A5DEF5}" dt="2020-06-22T20:27:12.825" v="16" actId="14826"/>
        <pc:sldMkLst>
          <pc:docMk/>
          <pc:sldMk cId="1738297554" sldId="267"/>
        </pc:sldMkLst>
        <pc:picChg chg="mod">
          <ac:chgData name="Vitor Laurindo" userId="a94e594d93adb463" providerId="LiveId" clId="{D0335495-90D4-4508-8A45-970991A5DEF5}" dt="2020-06-22T20:27:12.825" v="16" actId="14826"/>
          <ac:picMkLst>
            <pc:docMk/>
            <pc:sldMk cId="1738297554" sldId="267"/>
            <ac:picMk id="5" creationId="{97606EC9-F6D3-4BA5-B433-12754C4FE3E8}"/>
          </ac:picMkLst>
        </pc:picChg>
      </pc:sldChg>
      <pc:sldChg chg="modSp">
        <pc:chgData name="Vitor Laurindo" userId="a94e594d93adb463" providerId="LiveId" clId="{D0335495-90D4-4508-8A45-970991A5DEF5}" dt="2020-06-22T20:27:19.007" v="17" actId="14826"/>
        <pc:sldMkLst>
          <pc:docMk/>
          <pc:sldMk cId="1558152300" sldId="268"/>
        </pc:sldMkLst>
        <pc:picChg chg="mod">
          <ac:chgData name="Vitor Laurindo" userId="a94e594d93adb463" providerId="LiveId" clId="{D0335495-90D4-4508-8A45-970991A5DEF5}" dt="2020-06-22T20:27:19.007" v="17" actId="14826"/>
          <ac:picMkLst>
            <pc:docMk/>
            <pc:sldMk cId="1558152300" sldId="268"/>
            <ac:picMk id="3" creationId="{7A8FE5D4-3AD1-4B3F-8AD3-0F5ACDA1395D}"/>
          </ac:picMkLst>
        </pc:picChg>
      </pc:sldChg>
      <pc:sldChg chg="modSp">
        <pc:chgData name="Vitor Laurindo" userId="a94e594d93adb463" providerId="LiveId" clId="{D0335495-90D4-4508-8A45-970991A5DEF5}" dt="2020-06-22T20:27:24.472" v="18" actId="14826"/>
        <pc:sldMkLst>
          <pc:docMk/>
          <pc:sldMk cId="3448308869" sldId="269"/>
        </pc:sldMkLst>
        <pc:picChg chg="mod">
          <ac:chgData name="Vitor Laurindo" userId="a94e594d93adb463" providerId="LiveId" clId="{D0335495-90D4-4508-8A45-970991A5DEF5}" dt="2020-06-22T20:27:24.472" v="18" actId="14826"/>
          <ac:picMkLst>
            <pc:docMk/>
            <pc:sldMk cId="3448308869" sldId="269"/>
            <ac:picMk id="3" creationId="{654743E4-C644-40D2-8DEE-678624163509}"/>
          </ac:picMkLst>
        </pc:picChg>
      </pc:sldChg>
      <pc:sldChg chg="modSp">
        <pc:chgData name="Vitor Laurindo" userId="a94e594d93adb463" providerId="LiveId" clId="{D0335495-90D4-4508-8A45-970991A5DEF5}" dt="2020-06-22T20:27:31.150" v="19" actId="14826"/>
        <pc:sldMkLst>
          <pc:docMk/>
          <pc:sldMk cId="1605612891" sldId="270"/>
        </pc:sldMkLst>
        <pc:picChg chg="mod">
          <ac:chgData name="Vitor Laurindo" userId="a94e594d93adb463" providerId="LiveId" clId="{D0335495-90D4-4508-8A45-970991A5DEF5}" dt="2020-06-22T20:27:31.150" v="19" actId="14826"/>
          <ac:picMkLst>
            <pc:docMk/>
            <pc:sldMk cId="1605612891" sldId="270"/>
            <ac:picMk id="3" creationId="{96AD575E-0402-4324-9570-38FAF5AA6D8A}"/>
          </ac:picMkLst>
        </pc:picChg>
      </pc:sldChg>
      <pc:sldChg chg="modSp">
        <pc:chgData name="Vitor Laurindo" userId="a94e594d93adb463" providerId="LiveId" clId="{D0335495-90D4-4508-8A45-970991A5DEF5}" dt="2020-06-22T20:27:37.984" v="20" actId="14826"/>
        <pc:sldMkLst>
          <pc:docMk/>
          <pc:sldMk cId="3432170977" sldId="271"/>
        </pc:sldMkLst>
        <pc:picChg chg="mod">
          <ac:chgData name="Vitor Laurindo" userId="a94e594d93adb463" providerId="LiveId" clId="{D0335495-90D4-4508-8A45-970991A5DEF5}" dt="2020-06-22T20:27:37.984" v="20" actId="14826"/>
          <ac:picMkLst>
            <pc:docMk/>
            <pc:sldMk cId="3432170977" sldId="271"/>
            <ac:picMk id="3" creationId="{B3668486-0B25-48E0-A70A-55FA711329B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6D54E-367C-4187-81DB-384E94A19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98BD58-CE7C-4B87-B10E-16F59B80D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EEEB21-6FE7-4143-BCE4-F818CC8F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B26B-B7E5-41BC-AF68-CAA90D5711A1}" type="datetimeFigureOut">
              <a:rPr lang="pt-BR" smtClean="0"/>
              <a:t>22/06/2020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9DF836-998B-436E-8723-CC386B9EB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DA0732-523F-4E9A-A721-91785B9B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5AD-DE3F-4925-B35F-24B13B3F24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54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20071-1121-4B5C-9671-A1D52E51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BAFFAF-A54B-4E59-A4AE-130306764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CDD3E8-C423-458D-AD55-34337ABBC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B26B-B7E5-41BC-AF68-CAA90D5711A1}" type="datetimeFigureOut">
              <a:rPr lang="pt-BR" smtClean="0"/>
              <a:t>22/06/2020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7F83AE-A735-4140-9384-E24BB9F55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7A2597-01FA-4CBB-BD34-5C5882A8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5AD-DE3F-4925-B35F-24B13B3F24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52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978D6AD-2ED7-4063-96C7-6182FA50F6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4CD3E7C-CBA0-4027-BF6A-5185F4EAD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E319E0-BA52-4558-9DDB-03AD3F7B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B26B-B7E5-41BC-AF68-CAA90D5711A1}" type="datetimeFigureOut">
              <a:rPr lang="pt-BR" smtClean="0"/>
              <a:t>22/06/2020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85FDDB-ADDF-4D6A-847F-79FEC54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0B53A1-FA21-4DEE-BE8C-110457C78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5AD-DE3F-4925-B35F-24B13B3F24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73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19C8F-64A8-4681-863B-75992E840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9677A1-47EF-4627-9A42-71F7F3078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49EA19-9868-4500-9DBA-896FBA90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B26B-B7E5-41BC-AF68-CAA90D5711A1}" type="datetimeFigureOut">
              <a:rPr lang="pt-BR" smtClean="0"/>
              <a:t>22/06/2020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7AE3AD-3377-481E-A58F-28F429F2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10B182-ACD3-4402-BB3C-86085AB8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5AD-DE3F-4925-B35F-24B13B3F24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91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8D20B-C2F4-468D-B436-90BB43BE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A1B500-BBAD-49FF-9C7F-216F21487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3A5DB0-541F-4A63-A50A-BBF04BE2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B26B-B7E5-41BC-AF68-CAA90D5711A1}" type="datetimeFigureOut">
              <a:rPr lang="pt-BR" smtClean="0"/>
              <a:t>22/06/2020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47B4A6-EE0F-4A4E-8A52-A758B2155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AF6EB4-7C62-4C14-B67E-B974547C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5AD-DE3F-4925-B35F-24B13B3F24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23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74A53-3318-4843-9221-EC8EE4A4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31CEC0-5715-4B1E-AA59-E21E344B2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C54E02-613F-4078-BF6F-B2A689B51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34146B-69EA-48AD-ACC2-873016707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B26B-B7E5-41BC-AF68-CAA90D5711A1}" type="datetimeFigureOut">
              <a:rPr lang="pt-BR" smtClean="0"/>
              <a:t>22/06/2020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3B3BFE3-EB29-4B83-BC29-518B96F4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FCEE1D-7874-4A2D-91F3-2888C883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5AD-DE3F-4925-B35F-24B13B3F24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13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1D8AB-C273-4B19-95CB-2F58740FF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00FA98-3D09-4A79-99CB-DAA804694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9BC496B-6CFB-4DAF-BA23-DCC1FDD28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35E3A3C-6406-4C2C-A420-1AD95D177E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973C2A2-E4B6-496B-9AC0-649BB40BB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CF059F-E28A-4970-A160-BABE3D54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B26B-B7E5-41BC-AF68-CAA90D5711A1}" type="datetimeFigureOut">
              <a:rPr lang="pt-BR" smtClean="0"/>
              <a:t>22/06/2020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4BEBECE-68DA-43BA-80D5-C8C2C00BD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FED32A8-AD90-4CAE-993E-C5238CE61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5AD-DE3F-4925-B35F-24B13B3F24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47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4C62C-B775-43BC-827B-D51FB2289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54F4135-63AF-4CE2-AFB7-F332E189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B26B-B7E5-41BC-AF68-CAA90D5711A1}" type="datetimeFigureOut">
              <a:rPr lang="pt-BR" smtClean="0"/>
              <a:t>22/06/2020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447B546-65CD-4E3F-BFED-245BFC5E8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657B086-3D00-4524-BB09-A8C151A3C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5AD-DE3F-4925-B35F-24B13B3F24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54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379E775-E265-4434-B362-4CD1CD7DF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B26B-B7E5-41BC-AF68-CAA90D5711A1}" type="datetimeFigureOut">
              <a:rPr lang="pt-BR" smtClean="0"/>
              <a:t>22/06/2020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CE25691-A64A-4F30-9C15-C185C884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052C68-3D7F-4154-B7FB-7298FB55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5AD-DE3F-4925-B35F-24B13B3F24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49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49674-0521-4792-AEB8-929DD0892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8A6CE7-0AFE-4881-AD5E-BFD08C6E9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CC5DBD-261D-4105-9A3B-1E2469ABD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5F233-5AC9-44E4-9B28-D2C8E0A1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B26B-B7E5-41BC-AF68-CAA90D5711A1}" type="datetimeFigureOut">
              <a:rPr lang="pt-BR" smtClean="0"/>
              <a:t>22/06/2020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5166A7-273C-4CC3-8ABB-8D4AD7E95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EAFF46-460C-43B5-8738-C66914FA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5AD-DE3F-4925-B35F-24B13B3F24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166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A6D4-1117-4E20-AD15-515387CA1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70004B-259A-4896-9634-995C1D8DF0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498EAA-75EA-4A64-854F-76F06BEF1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F0203C-08FE-46FE-8BDB-98DC4E3DE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B26B-B7E5-41BC-AF68-CAA90D5711A1}" type="datetimeFigureOut">
              <a:rPr lang="pt-BR" smtClean="0"/>
              <a:t>22/06/2020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C70E44-B253-4E50-8746-C04C96D4F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EC2A95-7612-4EDA-83B1-62DF71B4B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5AD-DE3F-4925-B35F-24B13B3F24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70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BB09DA7-4E40-478E-BFE6-8B2EB329E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49D022-81CB-4DED-81B1-7D1A9B20E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7A128B-196A-4DB5-907F-7146A6B02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3B26B-B7E5-41BC-AF68-CAA90D5711A1}" type="datetimeFigureOut">
              <a:rPr lang="pt-BR" smtClean="0"/>
              <a:t>22/06/2020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31A8A6-8AA7-4FF7-86B6-5B67FACE4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7AAD3E-A19F-4507-8F02-6EC42C00C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785AD-DE3F-4925-B35F-24B13B3F24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996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flateckeletronica/" TargetMode="External"/><Relationship Id="rId3" Type="http://schemas.openxmlformats.org/officeDocument/2006/relationships/hyperlink" Target="http://www.flateck.com.br/" TargetMode="External"/><Relationship Id="rId7" Type="http://schemas.openxmlformats.org/officeDocument/2006/relationships/hyperlink" Target="https://www.linkedin.com/company/flateck-eletr-nica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Flateck-Eletr%C3%B4nica-Industrial-177461175602732/" TargetMode="External"/><Relationship Id="rId5" Type="http://schemas.openxmlformats.org/officeDocument/2006/relationships/hyperlink" Target="mailto:vendas@flateck.com.br?subject=Atendimento%20Via%20Apresenta&#231;&#227;o" TargetMode="External"/><Relationship Id="rId4" Type="http://schemas.openxmlformats.org/officeDocument/2006/relationships/hyperlink" Target="https://ecommerce.flateck.com.b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8DCA2F8-3CAA-4D5D-9AB9-4B8527CC6C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72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F5E8F2A-92EE-4F3D-B527-E3739CA9A0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58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7606EC9-F6D3-4BA5-B433-12754C4FE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3" y="0"/>
            <a:ext cx="12179313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97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A8FE5D4-3AD1-4B3F-8AD3-0F5ACDA139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52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54743E4-C644-40D2-8DEE-6786241635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08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6AD575E-0402-4324-9570-38FAF5AA6D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12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3668486-0B25-48E0-A70A-55FA711329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lipse 3">
            <a:hlinkClick r:id="rId3"/>
            <a:extLst>
              <a:ext uri="{FF2B5EF4-FFF2-40B4-BE49-F238E27FC236}">
                <a16:creationId xmlns:a16="http://schemas.microsoft.com/office/drawing/2014/main" id="{2CB9D8F3-BAAA-4212-8F50-1E5104A07211}"/>
              </a:ext>
            </a:extLst>
          </p:cNvPr>
          <p:cNvSpPr/>
          <p:nvPr/>
        </p:nvSpPr>
        <p:spPr>
          <a:xfrm>
            <a:off x="492369" y="2897945"/>
            <a:ext cx="2138289" cy="21382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hlinkClick r:id="rId4"/>
            <a:extLst>
              <a:ext uri="{FF2B5EF4-FFF2-40B4-BE49-F238E27FC236}">
                <a16:creationId xmlns:a16="http://schemas.microsoft.com/office/drawing/2014/main" id="{FE6E4B2C-64D7-4EB7-8DFD-31F90D89F424}"/>
              </a:ext>
            </a:extLst>
          </p:cNvPr>
          <p:cNvSpPr/>
          <p:nvPr/>
        </p:nvSpPr>
        <p:spPr>
          <a:xfrm>
            <a:off x="3500510" y="2897944"/>
            <a:ext cx="2138289" cy="21382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hlinkClick r:id="rId5"/>
            <a:extLst>
              <a:ext uri="{FF2B5EF4-FFF2-40B4-BE49-F238E27FC236}">
                <a16:creationId xmlns:a16="http://schemas.microsoft.com/office/drawing/2014/main" id="{9FB51B2C-4F89-4134-8FA5-3631498C08E2}"/>
              </a:ext>
            </a:extLst>
          </p:cNvPr>
          <p:cNvSpPr/>
          <p:nvPr/>
        </p:nvSpPr>
        <p:spPr>
          <a:xfrm>
            <a:off x="6508651" y="2897944"/>
            <a:ext cx="2138289" cy="21382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hlinkClick r:id="rId6"/>
            <a:extLst>
              <a:ext uri="{FF2B5EF4-FFF2-40B4-BE49-F238E27FC236}">
                <a16:creationId xmlns:a16="http://schemas.microsoft.com/office/drawing/2014/main" id="{9B0AC68A-CD2E-415B-926E-CC38E07686B4}"/>
              </a:ext>
            </a:extLst>
          </p:cNvPr>
          <p:cNvSpPr/>
          <p:nvPr/>
        </p:nvSpPr>
        <p:spPr>
          <a:xfrm>
            <a:off x="9704225" y="3700010"/>
            <a:ext cx="494025" cy="4940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hlinkClick r:id="rId7"/>
            <a:extLst>
              <a:ext uri="{FF2B5EF4-FFF2-40B4-BE49-F238E27FC236}">
                <a16:creationId xmlns:a16="http://schemas.microsoft.com/office/drawing/2014/main" id="{DC5CEC43-52D9-4D46-9DC6-963C280789FC}"/>
              </a:ext>
            </a:extLst>
          </p:cNvPr>
          <p:cNvSpPr/>
          <p:nvPr/>
        </p:nvSpPr>
        <p:spPr>
          <a:xfrm>
            <a:off x="10286931" y="3720075"/>
            <a:ext cx="494025" cy="4940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hlinkClick r:id="rId8"/>
            <a:extLst>
              <a:ext uri="{FF2B5EF4-FFF2-40B4-BE49-F238E27FC236}">
                <a16:creationId xmlns:a16="http://schemas.microsoft.com/office/drawing/2014/main" id="{25C1E288-D99B-4EE4-B0B1-06F10D99038C}"/>
              </a:ext>
            </a:extLst>
          </p:cNvPr>
          <p:cNvSpPr/>
          <p:nvPr/>
        </p:nvSpPr>
        <p:spPr>
          <a:xfrm>
            <a:off x="10948112" y="3720075"/>
            <a:ext cx="494025" cy="4940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17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90C228F-CE12-480D-86C0-6CD0646742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1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6EEE5E2-085C-4430-9FD8-CE0FC141FA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1CD1CDC-A96E-48E3-974B-3009BF44C2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2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A55F362-C976-4339-BAC4-A4CC132366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CD248C6-5D10-4DA4-83B2-A800A7EE8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71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C40BD0C-60C1-47F8-A875-BDBA7EC9CE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70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4982B64-D958-4E55-838C-63488FFB73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5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7E535E8-B9A0-4E23-9C62-1DCA9ACE5C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457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Vitor Laurindo</dc:creator>
  <cp:lastModifiedBy>Vitor Laurindo</cp:lastModifiedBy>
  <cp:revision>1</cp:revision>
  <dcterms:created xsi:type="dcterms:W3CDTF">2020-06-18T15:08:24Z</dcterms:created>
  <dcterms:modified xsi:type="dcterms:W3CDTF">2020-06-22T20:27:45Z</dcterms:modified>
</cp:coreProperties>
</file>